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-642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18248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738522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9421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40127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4550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27463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63252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615717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665507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993166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282878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2FD6C-5569-4492-A5D0-C573C4D1756B}" type="datetimeFigureOut">
              <a:rPr lang="sv-SE" smtClean="0"/>
              <a:t>2023-11-27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BD04BC-CB45-4317-84C1-20E4F8827FF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27401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v-SE"/>
          </a:p>
        </p:txBody>
      </p:sp>
      <p:pic>
        <p:nvPicPr>
          <p:cNvPr id="1027" name="Picture 3" descr="C:\Users\Knut\Dropbox\WAD nätverket\2023\Kommunikation\Kampanj\Hivplus 2023_Digital_02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615" y="0"/>
            <a:ext cx="9144001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88787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Knut\Dropbox\WAD nätverket\2023\Kommunikation\Kampanj\Hivplus 2023_Digital_01_3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5145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84897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0</Words>
  <Application>Microsoft Office PowerPoint</Application>
  <PresentationFormat>Bildspel på skärmen (16:9)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2</vt:i4>
      </vt:variant>
    </vt:vector>
  </HeadingPairs>
  <TitlesOfParts>
    <vt:vector size="3" baseType="lpstr">
      <vt:lpstr>Office-tema</vt:lpstr>
      <vt:lpstr>PowerPoint-presentation</vt:lpstr>
      <vt:lpstr>PowerPoint-presentation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Knut Jakobsson</dc:creator>
  <cp:lastModifiedBy>Knut Jakobsson</cp:lastModifiedBy>
  <cp:revision>3</cp:revision>
  <dcterms:created xsi:type="dcterms:W3CDTF">2023-11-27T14:22:55Z</dcterms:created>
  <dcterms:modified xsi:type="dcterms:W3CDTF">2023-11-27T14:33:03Z</dcterms:modified>
</cp:coreProperties>
</file>